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306842" y="2544961"/>
            <a:ext cx="8016597" cy="1002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Blake Association</a:t>
            </a:r>
            <a:endParaRPr lang="en-US" sz="6300" dirty="0"/>
          </a:p>
        </p:txBody>
      </p:sp>
      <p:sp>
        <p:nvSpPr>
          <p:cNvPr id="5" name="Text 2"/>
          <p:cNvSpPr/>
          <p:nvPr/>
        </p:nvSpPr>
        <p:spPr>
          <a:xfrm>
            <a:off x="3306842" y="3917275"/>
            <a:ext cx="8016597" cy="1002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AllyIn</a:t>
            </a:r>
            <a:endParaRPr lang="en-US" sz="6300" dirty="0"/>
          </a:p>
        </p:txBody>
      </p:sp>
      <p:sp>
        <p:nvSpPr>
          <p:cNvPr id="6" name="Text 3"/>
          <p:cNvSpPr/>
          <p:nvPr/>
        </p:nvSpPr>
        <p:spPr>
          <a:xfrm>
            <a:off x="968693" y="5289590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98896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Work smart not hard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Automated Classifier Selection</a:t>
            </a:r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code primarily focuses on receiving a query about data, identifying the relevant dataset, and generating an intelligent response. It uses OpenAI's GPT model for natural language processing to understand queries and provide insights based on data.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981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Tree structure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3161109"/>
            <a:ext cx="30480" cy="2970371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368427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34303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1135082" y="3530560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3400425"/>
            <a:ext cx="49445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Automated selection of classifications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435477" y="475416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10" name="Shape 7"/>
          <p:cNvSpPr/>
          <p:nvPr/>
        </p:nvSpPr>
        <p:spPr>
          <a:xfrm>
            <a:off x="927437" y="450020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105912" y="4600456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513290" y="44703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Creating folders tree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1435477" y="5824061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14" name="Shape 11"/>
          <p:cNvSpPr/>
          <p:nvPr/>
        </p:nvSpPr>
        <p:spPr>
          <a:xfrm>
            <a:off x="927437" y="55701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5" name="Text 12"/>
          <p:cNvSpPr/>
          <p:nvPr/>
        </p:nvSpPr>
        <p:spPr>
          <a:xfrm>
            <a:off x="1102578" y="5670352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513290" y="5540216"/>
            <a:ext cx="30102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Recursive tree building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23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Dividing the dataset into smaller ones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7937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818686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Define the division criterion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66617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Specifies the criterion for dividing the dataset.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7937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8186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Partitioning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314224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dataset is divided based on the specified criterion from the user's request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41927"/>
            <a:ext cx="3614618" cy="2475190"/>
          </a:xfrm>
          <a:prstGeom prst="roundRect">
            <a:avLst>
              <a:gd name="adj" fmla="val 1451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181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Saving parts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676781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part is stored as a separate object in a list or other data structure.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941927"/>
            <a:ext cx="3614618" cy="2475190"/>
          </a:xfrm>
          <a:prstGeom prst="roundRect">
            <a:avLst>
              <a:gd name="adj" fmla="val 1451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4930973" y="5181243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Processing or analyzing each part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0973" y="602873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individual parts of the dataset are passed on for further processing or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752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OnClick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074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3607713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5074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One click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691658" y="35074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4870132" y="3607713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69493" y="3507462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Define the main thing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837724" y="48236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012865" y="4923949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615559" y="4823698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Saving the new datasets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615559" y="5671185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4691658" y="48236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5" name="Text 12"/>
          <p:cNvSpPr/>
          <p:nvPr/>
        </p:nvSpPr>
        <p:spPr>
          <a:xfrm>
            <a:off x="4869299" y="4923949"/>
            <a:ext cx="18323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5469493" y="48236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Response to the user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117" y="603409"/>
            <a:ext cx="10860167" cy="53706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763" y="6302693"/>
            <a:ext cx="515504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Chat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66763" y="7275671"/>
            <a:ext cx="1309687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is how our chat looks like in the usual format. We tried to make the chat convenient and modern to use.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668" y="605314"/>
            <a:ext cx="5168265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Chat requests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935" y="1690568"/>
            <a:ext cx="10336530" cy="52812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8668" y="7301270"/>
            <a:ext cx="273617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from one country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406" y="606028"/>
            <a:ext cx="5185886" cy="648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Chat requests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029" y="1695093"/>
            <a:ext cx="10360223" cy="52772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1406" y="7302818"/>
            <a:ext cx="294846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from two countries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26983"/>
            <a:ext cx="6185535" cy="31755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32719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098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Visualization of data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421528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Based on the text received as an answer, a graph is generated to visualize the answer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2024-11-24T12:09:15Z</dcterms:created>
  <dcterms:modified xsi:type="dcterms:W3CDTF">2024-11-24T12:09:15Z</dcterms:modified>
</cp:coreProperties>
</file>